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0" r:id="rId3"/>
    <p:sldId id="257" r:id="rId4"/>
    <p:sldId id="258" r:id="rId5"/>
    <p:sldId id="259" r:id="rId6"/>
    <p:sldId id="263" r:id="rId7"/>
    <p:sldId id="278" r:id="rId8"/>
    <p:sldId id="279" r:id="rId9"/>
    <p:sldId id="271" r:id="rId10"/>
    <p:sldId id="280" r:id="rId11"/>
    <p:sldId id="281" r:id="rId12"/>
    <p:sldId id="260" r:id="rId13"/>
    <p:sldId id="282" r:id="rId14"/>
    <p:sldId id="283" r:id="rId15"/>
    <p:sldId id="274" r:id="rId16"/>
    <p:sldId id="284" r:id="rId17"/>
    <p:sldId id="285" r:id="rId18"/>
    <p:sldId id="277" r:id="rId19"/>
  </p:sldIdLst>
  <p:sldSz cx="9144000" cy="6858000" type="screen4x3"/>
  <p:notesSz cx="6858000" cy="9144000"/>
  <p:custShowLst>
    <p:custShow name="Good Job" id="0">
      <p:sldLst/>
    </p:custShow>
    <p:custShow name="Incorrect" id="1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BA00"/>
    <a:srgbClr val="D9DD89"/>
    <a:srgbClr val="FFFFAF"/>
    <a:srgbClr val="4D4D4D"/>
    <a:srgbClr val="663300"/>
    <a:srgbClr val="63A0D7"/>
    <a:srgbClr val="003300"/>
    <a:srgbClr val="FF15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01DA307D-346F-41ED-8483-C06DA3E67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4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64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4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34962371-8471-4C0F-BCA4-37D3D902E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929375-CF05-4197-A53D-E4C9239DA5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83DF18-74DC-4C7A-B919-1FDF3D55EA9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49FFD1-C279-4F35-8812-3078DA437F4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F35737-9B79-4D11-86F6-66CCAE48ED4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FD7485-BDAA-4D86-941D-63CA4596AD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1EFC07-E79B-4F0C-AF07-554E94EBA4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329882-94F7-4394-971F-4878EE960F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BEEAA0-0597-4FA7-AF01-9E6C91F2093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1A1406-A923-4FD7-BBD6-DF9A3485F0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78F921-0810-4E25-ACF1-0DA065078A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DFF505-9E8D-4B98-9269-A19A955411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41FAEFF-73FD-4F7F-8F09-AFD89B9A3F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2209800" y="838200"/>
            <a:ext cx="4876800" cy="457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0063" y="5662613"/>
            <a:ext cx="8385175" cy="936625"/>
          </a:xfrm>
        </p:spPr>
        <p:txBody>
          <a:bodyPr/>
          <a:lstStyle/>
          <a:p>
            <a:pPr eaLnBrk="1" hangingPunct="1"/>
            <a:r>
              <a:rPr lang="en-US" sz="2400" dirty="0" smtClean="0"/>
              <a:t>Ms. Woods’ Fifth Grade Class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Quiz: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American Revolution</a:t>
            </a:r>
            <a:br>
              <a:rPr lang="en-US" dirty="0" smtClean="0"/>
            </a:br>
            <a:r>
              <a:rPr lang="en-US" dirty="0" smtClean="0"/>
              <a:t>Vocabulary </a:t>
            </a:r>
            <a:endParaRPr lang="en-US" dirty="0" smtClean="0"/>
          </a:p>
        </p:txBody>
      </p:sp>
      <p:sp>
        <p:nvSpPr>
          <p:cNvPr id="12" name="5-Point Star 11"/>
          <p:cNvSpPr/>
          <p:nvPr/>
        </p:nvSpPr>
        <p:spPr>
          <a:xfrm>
            <a:off x="4191000" y="533400"/>
            <a:ext cx="838200" cy="762000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/>
          <p:cNvSpPr/>
          <p:nvPr/>
        </p:nvSpPr>
        <p:spPr>
          <a:xfrm>
            <a:off x="2895600" y="838200"/>
            <a:ext cx="838200" cy="762000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5-Point Star 14"/>
          <p:cNvSpPr/>
          <p:nvPr/>
        </p:nvSpPr>
        <p:spPr>
          <a:xfrm>
            <a:off x="5486400" y="838200"/>
            <a:ext cx="838200" cy="762000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5-Point Star 15"/>
          <p:cNvSpPr/>
          <p:nvPr/>
        </p:nvSpPr>
        <p:spPr>
          <a:xfrm>
            <a:off x="2133600" y="1524000"/>
            <a:ext cx="838200" cy="762000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/>
          <p:cNvSpPr/>
          <p:nvPr/>
        </p:nvSpPr>
        <p:spPr>
          <a:xfrm>
            <a:off x="1676400" y="2438400"/>
            <a:ext cx="838200" cy="762000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18" name="5-Point Star 17"/>
          <p:cNvSpPr/>
          <p:nvPr/>
        </p:nvSpPr>
        <p:spPr>
          <a:xfrm>
            <a:off x="6324600" y="1524000"/>
            <a:ext cx="838200" cy="762000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5-Point Star 18"/>
          <p:cNvSpPr/>
          <p:nvPr/>
        </p:nvSpPr>
        <p:spPr>
          <a:xfrm>
            <a:off x="6781800" y="2514600"/>
            <a:ext cx="838200" cy="762000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5-Point Star 21"/>
          <p:cNvSpPr/>
          <p:nvPr/>
        </p:nvSpPr>
        <p:spPr>
          <a:xfrm>
            <a:off x="1981200" y="3429000"/>
            <a:ext cx="838200" cy="762000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5-Point Star 22"/>
          <p:cNvSpPr/>
          <p:nvPr/>
        </p:nvSpPr>
        <p:spPr>
          <a:xfrm>
            <a:off x="2590800" y="4419600"/>
            <a:ext cx="838200" cy="762000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5-Point Star 23"/>
          <p:cNvSpPr/>
          <p:nvPr/>
        </p:nvSpPr>
        <p:spPr>
          <a:xfrm>
            <a:off x="5791200" y="4419600"/>
            <a:ext cx="838200" cy="762000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5-Point Star 24"/>
          <p:cNvSpPr/>
          <p:nvPr/>
        </p:nvSpPr>
        <p:spPr>
          <a:xfrm>
            <a:off x="6477000" y="3429000"/>
            <a:ext cx="838200" cy="762000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5-Point Star 25"/>
          <p:cNvSpPr/>
          <p:nvPr/>
        </p:nvSpPr>
        <p:spPr>
          <a:xfrm>
            <a:off x="4724400" y="4876800"/>
            <a:ext cx="838200" cy="762000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5-Point Star 26"/>
          <p:cNvSpPr/>
          <p:nvPr/>
        </p:nvSpPr>
        <p:spPr>
          <a:xfrm>
            <a:off x="3581400" y="4876800"/>
            <a:ext cx="838200" cy="762000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Sorry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250825" y="3000375"/>
            <a:ext cx="8642350" cy="36687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000" smtClean="0"/>
              <a:t>That was the wrong answer.</a:t>
            </a:r>
          </a:p>
          <a:p>
            <a:pPr algn="ctr" eaLnBrk="1" hangingPunct="1">
              <a:buFontTx/>
              <a:buNone/>
            </a:pPr>
            <a:r>
              <a:rPr lang="en-US" sz="4000" smtClean="0"/>
              <a:t>Please click below to try again!</a:t>
            </a:r>
          </a:p>
        </p:txBody>
      </p:sp>
      <p:sp>
        <p:nvSpPr>
          <p:cNvPr id="12292" name="Action Button: Back or Previous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14688" y="4572000"/>
            <a:ext cx="2643187" cy="928688"/>
          </a:xfrm>
          <a:prstGeom prst="actionButtonBackPrevious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Good Job!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250825" y="1524000"/>
            <a:ext cx="8642350" cy="51450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dirty="0" smtClean="0"/>
              <a:t>You’re correct</a:t>
            </a:r>
            <a:r>
              <a:rPr lang="en-US" sz="4400" dirty="0" smtClean="0"/>
              <a:t>!</a:t>
            </a:r>
          </a:p>
          <a:p>
            <a:pPr algn="ctr" eaLnBrk="1" hangingPunct="1">
              <a:buFontTx/>
              <a:buNone/>
            </a:pPr>
            <a:r>
              <a:rPr lang="en-US" sz="4400" dirty="0" smtClean="0"/>
              <a:t>What is the difference between Parliament and the Monarch?</a:t>
            </a:r>
          </a:p>
          <a:p>
            <a:pPr algn="ctr" eaLnBrk="1" hangingPunct="1">
              <a:buFontTx/>
              <a:buNone/>
            </a:pPr>
            <a:endParaRPr lang="en-US" sz="4400" dirty="0" smtClean="0"/>
          </a:p>
          <a:p>
            <a:pPr algn="ctr" eaLnBrk="1" hangingPunct="1">
              <a:buFontTx/>
              <a:buNone/>
            </a:pPr>
            <a:r>
              <a:rPr lang="en-US" sz="4400" dirty="0" smtClean="0"/>
              <a:t>Let’s go to the next question.</a:t>
            </a:r>
          </a:p>
          <a:p>
            <a:pPr algn="ctr" eaLnBrk="1" hangingPunct="1">
              <a:buFontTx/>
              <a:buNone/>
            </a:pPr>
            <a:endParaRPr lang="en-US" sz="4400" dirty="0" smtClean="0"/>
          </a:p>
          <a:p>
            <a:pPr algn="ctr" eaLnBrk="1" hangingPunct="1">
              <a:buFontTx/>
              <a:buNone/>
            </a:pPr>
            <a:endParaRPr lang="en-US" sz="4400" dirty="0" smtClean="0"/>
          </a:p>
        </p:txBody>
      </p:sp>
      <p:sp>
        <p:nvSpPr>
          <p:cNvPr id="13316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352800" y="5486400"/>
            <a:ext cx="2500312" cy="7858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sz="3400" dirty="0" smtClean="0"/>
              <a:t>The unnecessary, indiscriminate killing of a large number of human beings or animals is the definition for:</a:t>
            </a:r>
            <a:endParaRPr lang="en-US" sz="3400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 eaLnBrk="1" hangingPunct="1"/>
            <a:r>
              <a:rPr lang="en-US" dirty="0" smtClean="0"/>
              <a:t>Repeal</a:t>
            </a:r>
            <a:endParaRPr lang="en-US" dirty="0" smtClean="0"/>
          </a:p>
          <a:p>
            <a:pPr eaLnBrk="1" hangingPunct="1"/>
            <a:r>
              <a:rPr lang="en-US" dirty="0" smtClean="0"/>
              <a:t>Tax</a:t>
            </a:r>
            <a:endParaRPr lang="en-US" dirty="0" smtClean="0"/>
          </a:p>
          <a:p>
            <a:pPr eaLnBrk="1" hangingPunct="1"/>
            <a:r>
              <a:rPr lang="en-US" dirty="0" smtClean="0"/>
              <a:t>Massacre</a:t>
            </a:r>
            <a:endParaRPr lang="en-US" dirty="0" smtClean="0"/>
          </a:p>
          <a:p>
            <a:pPr eaLnBrk="1" hangingPunct="1"/>
            <a:r>
              <a:rPr lang="en-US" dirty="0" smtClean="0"/>
              <a:t>Coercive</a:t>
            </a:r>
            <a:endParaRPr lang="en-US" dirty="0" smtClean="0"/>
          </a:p>
        </p:txBody>
      </p:sp>
      <p:sp>
        <p:nvSpPr>
          <p:cNvPr id="14340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" y="19050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41" name="Action Button: Forward or Next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" y="25146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42" name="Action Button: Forward or Next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" y="31242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43" name="Action Button: Forward or Next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" y="36576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Sorry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250825" y="3000375"/>
            <a:ext cx="8642350" cy="36687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000" smtClean="0"/>
              <a:t>That was the wrong answer.</a:t>
            </a:r>
          </a:p>
          <a:p>
            <a:pPr algn="ctr" eaLnBrk="1" hangingPunct="1">
              <a:buFontTx/>
              <a:buNone/>
            </a:pPr>
            <a:r>
              <a:rPr lang="en-US" sz="4000" smtClean="0"/>
              <a:t>Please click below to try again!</a:t>
            </a:r>
          </a:p>
        </p:txBody>
      </p:sp>
      <p:sp>
        <p:nvSpPr>
          <p:cNvPr id="15364" name="Action Button: Back or Previous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14688" y="4572000"/>
            <a:ext cx="2643187" cy="928688"/>
          </a:xfrm>
          <a:prstGeom prst="actionButtonBackPrevious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Good Job!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250825" y="1600200"/>
            <a:ext cx="8642350" cy="50688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dirty="0" smtClean="0"/>
              <a:t>You’re correct</a:t>
            </a:r>
            <a:r>
              <a:rPr lang="en-US" sz="4400" dirty="0" smtClean="0"/>
              <a:t>!</a:t>
            </a:r>
          </a:p>
          <a:p>
            <a:pPr algn="ctr" eaLnBrk="1" hangingPunct="1">
              <a:buFontTx/>
              <a:buNone/>
            </a:pPr>
            <a:r>
              <a:rPr lang="en-US" sz="4400" dirty="0" smtClean="0"/>
              <a:t>Name the Massacre that occurred prior to the start of the American Revolution. Why did it occur?</a:t>
            </a:r>
            <a:endParaRPr lang="en-US" sz="4400" dirty="0" smtClean="0"/>
          </a:p>
          <a:p>
            <a:pPr algn="ctr" eaLnBrk="1" hangingPunct="1">
              <a:buFontTx/>
              <a:buNone/>
            </a:pPr>
            <a:r>
              <a:rPr lang="en-US" sz="4400" dirty="0" smtClean="0"/>
              <a:t>Let’s go to the next question.</a:t>
            </a:r>
          </a:p>
          <a:p>
            <a:pPr algn="ctr" eaLnBrk="1" hangingPunct="1">
              <a:buFontTx/>
              <a:buNone/>
            </a:pPr>
            <a:endParaRPr lang="en-US" sz="4400" dirty="0" smtClean="0"/>
          </a:p>
          <a:p>
            <a:pPr algn="ctr" eaLnBrk="1" hangingPunct="1">
              <a:buFontTx/>
              <a:buNone/>
            </a:pPr>
            <a:endParaRPr lang="en-US" sz="4400" dirty="0" smtClean="0"/>
          </a:p>
        </p:txBody>
      </p:sp>
      <p:sp>
        <p:nvSpPr>
          <p:cNvPr id="16388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352800" y="5486400"/>
            <a:ext cx="2500312" cy="7858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sz="3600" dirty="0" smtClean="0"/>
              <a:t>A burdensome charge, obligation, duty, or deman</a:t>
            </a:r>
            <a:r>
              <a:rPr lang="en-US" sz="3600" dirty="0" smtClean="0"/>
              <a:t>d accurately defines:</a:t>
            </a:r>
            <a:endParaRPr lang="en-US" sz="3600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Revolt</a:t>
            </a:r>
            <a:endParaRPr lang="en-US" dirty="0" smtClean="0"/>
          </a:p>
          <a:p>
            <a:pPr eaLnBrk="1" hangingPunct="1"/>
            <a:r>
              <a:rPr lang="en-US" dirty="0" smtClean="0"/>
              <a:t>Tax</a:t>
            </a:r>
            <a:endParaRPr lang="en-US" dirty="0" smtClean="0"/>
          </a:p>
          <a:p>
            <a:pPr eaLnBrk="1" hangingPunct="1"/>
            <a:r>
              <a:rPr lang="en-US" dirty="0" smtClean="0"/>
              <a:t>Tyranny</a:t>
            </a:r>
            <a:endParaRPr lang="en-US" dirty="0" smtClean="0"/>
          </a:p>
          <a:p>
            <a:pPr eaLnBrk="1" hangingPunct="1"/>
            <a:r>
              <a:rPr lang="en-US" dirty="0" smtClean="0"/>
              <a:t>Massacre</a:t>
            </a:r>
            <a:endParaRPr lang="en-US" dirty="0" smtClean="0"/>
          </a:p>
        </p:txBody>
      </p:sp>
      <p:sp>
        <p:nvSpPr>
          <p:cNvPr id="17412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" y="18288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13" name="Action Button: Forward or Next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" y="23622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" y="35814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8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" y="29718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Sorry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250825" y="3000375"/>
            <a:ext cx="8642350" cy="36687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000" smtClean="0"/>
              <a:t>That was the wrong answer.</a:t>
            </a:r>
          </a:p>
          <a:p>
            <a:pPr algn="ctr" eaLnBrk="1" hangingPunct="1">
              <a:buFontTx/>
              <a:buNone/>
            </a:pPr>
            <a:r>
              <a:rPr lang="en-US" sz="4000" smtClean="0"/>
              <a:t>Please click below to try again!</a:t>
            </a:r>
          </a:p>
        </p:txBody>
      </p:sp>
      <p:sp>
        <p:nvSpPr>
          <p:cNvPr id="18436" name="Action Button: Back or Previous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14688" y="4572000"/>
            <a:ext cx="2643187" cy="928688"/>
          </a:xfrm>
          <a:prstGeom prst="actionButtonBackPrevious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Good Job!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250825" y="1447800"/>
            <a:ext cx="8642350" cy="52212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dirty="0" smtClean="0"/>
              <a:t>You’re correct</a:t>
            </a:r>
            <a:r>
              <a:rPr lang="en-US" sz="4400" dirty="0" smtClean="0"/>
              <a:t>!</a:t>
            </a:r>
          </a:p>
          <a:p>
            <a:pPr algn="ctr" eaLnBrk="1" hangingPunct="1">
              <a:buFontTx/>
              <a:buNone/>
            </a:pPr>
            <a:r>
              <a:rPr lang="en-US" sz="4400" dirty="0" smtClean="0"/>
              <a:t>What are some of the taxes Britain imposed on the Colonists?</a:t>
            </a:r>
            <a:endParaRPr lang="en-US" sz="4400" dirty="0" smtClean="0"/>
          </a:p>
          <a:p>
            <a:pPr algn="ctr" eaLnBrk="1" hangingPunct="1">
              <a:buFontTx/>
              <a:buNone/>
            </a:pPr>
            <a:endParaRPr lang="en-US" sz="4400" dirty="0" smtClean="0"/>
          </a:p>
          <a:p>
            <a:pPr algn="ctr" eaLnBrk="1" hangingPunct="1">
              <a:buFontTx/>
              <a:buNone/>
            </a:pPr>
            <a:r>
              <a:rPr lang="en-US" sz="4400" dirty="0" smtClean="0"/>
              <a:t>Let’s </a:t>
            </a:r>
            <a:r>
              <a:rPr lang="en-US" sz="4400" dirty="0" smtClean="0"/>
              <a:t>go to the next question.</a:t>
            </a:r>
          </a:p>
          <a:p>
            <a:pPr algn="ctr" eaLnBrk="1" hangingPunct="1">
              <a:buFontTx/>
              <a:buNone/>
            </a:pPr>
            <a:endParaRPr lang="en-US" sz="4400" dirty="0" smtClean="0"/>
          </a:p>
          <a:p>
            <a:pPr algn="ctr" eaLnBrk="1" hangingPunct="1">
              <a:buFontTx/>
              <a:buNone/>
            </a:pPr>
            <a:endParaRPr lang="en-US" sz="4400" dirty="0" smtClean="0"/>
          </a:p>
        </p:txBody>
      </p:sp>
      <p:sp>
        <p:nvSpPr>
          <p:cNvPr id="19460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352800" y="5638800"/>
            <a:ext cx="2500312" cy="7858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Congratulations!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50825" y="2857500"/>
            <a:ext cx="8642350" cy="38115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800" smtClean="0"/>
              <a:t>The End!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Instructions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Read each question carefully.</a:t>
            </a:r>
          </a:p>
          <a:p>
            <a:pPr eaLnBrk="1" hangingPunct="1"/>
            <a:r>
              <a:rPr lang="en-US" sz="2800" dirty="0" smtClean="0"/>
              <a:t>Click the arrow that corresponds to the answer that you think is correct.</a:t>
            </a:r>
          </a:p>
          <a:p>
            <a:pPr eaLnBrk="1" hangingPunct="1"/>
            <a:r>
              <a:rPr lang="en-US" sz="2800" dirty="0" smtClean="0"/>
              <a:t>If the correct answer is chosen you will be directed to the next question.</a:t>
            </a:r>
          </a:p>
          <a:p>
            <a:pPr eaLnBrk="1" hangingPunct="1"/>
            <a:r>
              <a:rPr lang="en-US" sz="2800" dirty="0" smtClean="0"/>
              <a:t>If the incorrect answer is chosen you will be able to answer the question again.</a:t>
            </a:r>
          </a:p>
          <a:p>
            <a:pPr algn="ctr" eaLnBrk="1" hangingPunct="1">
              <a:buFontTx/>
              <a:buNone/>
            </a:pPr>
            <a:r>
              <a:rPr lang="en-US" sz="2800" dirty="0" smtClean="0"/>
              <a:t>Click the arrow below to begin the quiz.</a:t>
            </a:r>
          </a:p>
        </p:txBody>
      </p:sp>
      <p:sp>
        <p:nvSpPr>
          <p:cNvPr id="4100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429000" y="5715000"/>
            <a:ext cx="2143125" cy="714375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285750" y="285750"/>
            <a:ext cx="8642350" cy="8683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600" dirty="0" smtClean="0"/>
              <a:t>The definition for tyranny is:</a:t>
            </a:r>
            <a:endParaRPr lang="en-US" sz="3600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Oppressive or unjustly severe government on the part of any ruler </a:t>
            </a:r>
            <a:endParaRPr lang="en-US" dirty="0" smtClean="0"/>
          </a:p>
          <a:p>
            <a:pPr eaLnBrk="1" hangingPunct="1"/>
            <a:r>
              <a:rPr lang="en-US" dirty="0" smtClean="0"/>
              <a:t>A fair representative government</a:t>
            </a:r>
            <a:endParaRPr lang="en-US" dirty="0" smtClean="0"/>
          </a:p>
          <a:p>
            <a:pPr eaLnBrk="1" hangingPunct="1"/>
            <a:r>
              <a:rPr lang="en-US" dirty="0" smtClean="0"/>
              <a:t>Kindness and loyalty</a:t>
            </a:r>
            <a:endParaRPr lang="en-US" dirty="0" smtClean="0"/>
          </a:p>
          <a:p>
            <a:pPr eaLnBrk="1" hangingPunct="1"/>
            <a:r>
              <a:rPr lang="en-US" dirty="0" smtClean="0"/>
              <a:t>None of the above are correct</a:t>
            </a:r>
            <a:endParaRPr lang="en-US" dirty="0" smtClean="0"/>
          </a:p>
        </p:txBody>
      </p:sp>
      <p:sp>
        <p:nvSpPr>
          <p:cNvPr id="5124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" y="18288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5" name="Action Button: Forward or Next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" y="28194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6" name="Action Button: Forward or Next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" y="34290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7" name="Action Button: Forward or Next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" y="40386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Sorry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50825" y="3000375"/>
            <a:ext cx="8642350" cy="36687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000" smtClean="0"/>
              <a:t>That was the wrong answer.</a:t>
            </a:r>
          </a:p>
          <a:p>
            <a:pPr algn="ctr" eaLnBrk="1" hangingPunct="1">
              <a:buFontTx/>
              <a:buNone/>
            </a:pPr>
            <a:r>
              <a:rPr lang="en-US" sz="4000" smtClean="0"/>
              <a:t>Please click below to try again!</a:t>
            </a:r>
          </a:p>
        </p:txBody>
      </p:sp>
      <p:sp>
        <p:nvSpPr>
          <p:cNvPr id="6148" name="Action Button: Back or Previous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14688" y="4572000"/>
            <a:ext cx="2643187" cy="928688"/>
          </a:xfrm>
          <a:prstGeom prst="actionButtonBackPrevious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Good Job!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50825" y="1600200"/>
            <a:ext cx="8642350" cy="50688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dirty="0" smtClean="0"/>
              <a:t>You’re correct</a:t>
            </a:r>
            <a:r>
              <a:rPr lang="en-US" sz="4400" dirty="0" smtClean="0"/>
              <a:t>!</a:t>
            </a:r>
          </a:p>
          <a:p>
            <a:pPr algn="ctr" eaLnBrk="1" hangingPunct="1">
              <a:buFontTx/>
              <a:buNone/>
            </a:pPr>
            <a:r>
              <a:rPr lang="en-US" sz="4400" dirty="0" smtClean="0"/>
              <a:t>Can you give an example of tyranny in the events leading up to the American Revolution?</a:t>
            </a:r>
            <a:endParaRPr lang="en-US" sz="4400" dirty="0" smtClean="0"/>
          </a:p>
          <a:p>
            <a:pPr algn="ctr" eaLnBrk="1" hangingPunct="1">
              <a:buFontTx/>
              <a:buNone/>
            </a:pPr>
            <a:r>
              <a:rPr lang="en-US" sz="4400" dirty="0" smtClean="0"/>
              <a:t>Let’s go to the next question.</a:t>
            </a:r>
          </a:p>
          <a:p>
            <a:pPr algn="ctr" eaLnBrk="1" hangingPunct="1">
              <a:buFontTx/>
              <a:buNone/>
            </a:pPr>
            <a:endParaRPr lang="en-US" sz="4400" dirty="0" smtClean="0"/>
          </a:p>
          <a:p>
            <a:pPr algn="ctr" eaLnBrk="1" hangingPunct="1">
              <a:buFontTx/>
              <a:buNone/>
            </a:pPr>
            <a:endParaRPr lang="en-US" sz="4400" dirty="0" smtClean="0"/>
          </a:p>
        </p:txBody>
      </p:sp>
      <p:sp>
        <p:nvSpPr>
          <p:cNvPr id="7172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352800" y="5562600"/>
            <a:ext cx="2500312" cy="7858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sz="3600" dirty="0" smtClean="0"/>
              <a:t>To abstain from buying or using most correctly defines:</a:t>
            </a:r>
            <a:endParaRPr lang="en-US" sz="36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214313" y="1714500"/>
            <a:ext cx="8642350" cy="4962525"/>
          </a:xfrm>
        </p:spPr>
        <p:txBody>
          <a:bodyPr/>
          <a:lstStyle/>
          <a:p>
            <a:pPr eaLnBrk="1" hangingPunct="1"/>
            <a:r>
              <a:rPr lang="en-US" dirty="0" smtClean="0"/>
              <a:t>Tyranny</a:t>
            </a:r>
            <a:endParaRPr lang="en-US" dirty="0" smtClean="0"/>
          </a:p>
          <a:p>
            <a:pPr eaLnBrk="1" hangingPunct="1"/>
            <a:r>
              <a:rPr lang="en-US" dirty="0" smtClean="0"/>
              <a:t>Representation</a:t>
            </a:r>
            <a:endParaRPr lang="en-US" dirty="0" smtClean="0"/>
          </a:p>
          <a:p>
            <a:pPr eaLnBrk="1" hangingPunct="1"/>
            <a:r>
              <a:rPr lang="en-US" dirty="0" smtClean="0"/>
              <a:t>Import</a:t>
            </a:r>
            <a:endParaRPr lang="en-US" dirty="0" smtClean="0"/>
          </a:p>
          <a:p>
            <a:pPr eaLnBrk="1" hangingPunct="1"/>
            <a:r>
              <a:rPr lang="en-US" dirty="0" smtClean="0"/>
              <a:t>Boycott</a:t>
            </a:r>
            <a:endParaRPr lang="en-US" dirty="0" smtClean="0"/>
          </a:p>
        </p:txBody>
      </p:sp>
      <p:sp>
        <p:nvSpPr>
          <p:cNvPr id="8196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85750" y="1928813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8197" name="Action Button: Forward or Next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85750" y="2500313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8198" name="Action Button: Forward or Next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85750" y="3071813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8199" name="Action Button: Forward or Next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85750" y="3643313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Sorry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50825" y="3000375"/>
            <a:ext cx="8642350" cy="36687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000" smtClean="0"/>
              <a:t>That was the wrong answer.</a:t>
            </a:r>
          </a:p>
          <a:p>
            <a:pPr algn="ctr" eaLnBrk="1" hangingPunct="1">
              <a:buFontTx/>
              <a:buNone/>
            </a:pPr>
            <a:r>
              <a:rPr lang="en-US" sz="4000" smtClean="0"/>
              <a:t>Please click below to try again!</a:t>
            </a:r>
          </a:p>
        </p:txBody>
      </p:sp>
      <p:sp>
        <p:nvSpPr>
          <p:cNvPr id="9220" name="Action Button: Back or Previous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14688" y="4572000"/>
            <a:ext cx="2643187" cy="928688"/>
          </a:xfrm>
          <a:prstGeom prst="actionButtonBackPrevious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Good Job!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42350" cy="4992688"/>
          </a:xfrm>
        </p:spPr>
        <p:txBody>
          <a:bodyPr/>
          <a:lstStyle/>
          <a:p>
            <a:pPr lvl="0" algn="ctr">
              <a:buNone/>
              <a:defRPr/>
            </a:pPr>
            <a:r>
              <a:rPr lang="en-US" sz="4400" dirty="0"/>
              <a:t>You’re correct!</a:t>
            </a:r>
          </a:p>
          <a:p>
            <a:pPr lvl="0" algn="ctr">
              <a:buNone/>
              <a:defRPr/>
            </a:pPr>
            <a:r>
              <a:rPr lang="en-US" sz="4400" dirty="0"/>
              <a:t>Can you give an example of boycott in the events leading up to the American Revolution?</a:t>
            </a:r>
          </a:p>
          <a:p>
            <a:pPr lvl="0" algn="ctr">
              <a:buNone/>
              <a:defRPr/>
            </a:pPr>
            <a:r>
              <a:rPr lang="en-US" sz="4400" dirty="0"/>
              <a:t>Let’s go to the next question.</a:t>
            </a:r>
          </a:p>
          <a:p>
            <a:pPr algn="ctr" eaLnBrk="1" hangingPunct="1">
              <a:buFontTx/>
              <a:buNone/>
            </a:pPr>
            <a:endParaRPr lang="en-US" sz="4400" dirty="0" smtClean="0"/>
          </a:p>
          <a:p>
            <a:pPr algn="ctr" eaLnBrk="1" hangingPunct="1">
              <a:buFontTx/>
              <a:buNone/>
            </a:pPr>
            <a:endParaRPr lang="en-US" sz="4400" dirty="0" smtClean="0"/>
          </a:p>
        </p:txBody>
      </p:sp>
      <p:sp>
        <p:nvSpPr>
          <p:cNvPr id="10244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352800" y="5638800"/>
            <a:ext cx="2500312" cy="7858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sz="3600" dirty="0" smtClean="0"/>
              <a:t>Which of the following is </a:t>
            </a:r>
            <a:r>
              <a:rPr lang="en-US" sz="3600" u="sng" dirty="0" smtClean="0"/>
              <a:t>NOT</a:t>
            </a:r>
            <a:r>
              <a:rPr lang="en-US" sz="3600" dirty="0" smtClean="0"/>
              <a:t> a definition for the word Parliament</a:t>
            </a:r>
            <a:r>
              <a:rPr lang="en-US" sz="3600" dirty="0" smtClean="0"/>
              <a:t>?</a:t>
            </a:r>
            <a:endParaRPr lang="en-US" sz="3600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meeting or assembly for conference on public or national affairs</a:t>
            </a:r>
          </a:p>
          <a:p>
            <a:pPr eaLnBrk="1" hangingPunct="1"/>
            <a:r>
              <a:rPr lang="en-US" dirty="0" smtClean="0"/>
              <a:t>The legislation of certain British colonies and possessions</a:t>
            </a:r>
          </a:p>
          <a:p>
            <a:pPr eaLnBrk="1" hangingPunct="1"/>
            <a:r>
              <a:rPr lang="en-US" dirty="0" smtClean="0"/>
              <a:t>An emperor or king</a:t>
            </a:r>
          </a:p>
          <a:p>
            <a:r>
              <a:rPr lang="en-US" dirty="0" smtClean="0"/>
              <a:t>The legislature of Great Britain</a:t>
            </a:r>
          </a:p>
          <a:p>
            <a:pPr eaLnBrk="1" hangingPunct="1"/>
            <a:endParaRPr lang="en-US" dirty="0" smtClean="0"/>
          </a:p>
        </p:txBody>
      </p:sp>
      <p:sp>
        <p:nvSpPr>
          <p:cNvPr id="11268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" y="18288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1269" name="Action Button: Forward or Next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" y="28956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9" name="Action Button: Forward or Next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" y="45720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" name="Action Button: Forward or Next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" y="3886200"/>
            <a:ext cx="285750" cy="214312"/>
          </a:xfrm>
          <a:prstGeom prst="actionButtonForwardNex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410</Words>
  <Application>Microsoft Office PowerPoint</Application>
  <PresentationFormat>On-screen Show (4:3)</PresentationFormat>
  <Paragraphs>73</Paragraphs>
  <Slides>18</Slides>
  <Notes>0</Notes>
  <HiddenSlides>10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  <vt:variant>
        <vt:lpstr>Custom Shows</vt:lpstr>
      </vt:variant>
      <vt:variant>
        <vt:i4>2</vt:i4>
      </vt:variant>
    </vt:vector>
  </HeadingPairs>
  <TitlesOfParts>
    <vt:vector size="21" baseType="lpstr">
      <vt:lpstr>Office Theme</vt:lpstr>
      <vt:lpstr>Quiz:  American Revolution Vocabulary </vt:lpstr>
      <vt:lpstr>Instructions</vt:lpstr>
      <vt:lpstr>The definition for tyranny is:</vt:lpstr>
      <vt:lpstr>Sorry</vt:lpstr>
      <vt:lpstr>Good Job!</vt:lpstr>
      <vt:lpstr>To abstain from buying or using most correctly defines:</vt:lpstr>
      <vt:lpstr>Sorry</vt:lpstr>
      <vt:lpstr>Good Job!</vt:lpstr>
      <vt:lpstr>Which of the following is NOT a definition for the word Parliament?</vt:lpstr>
      <vt:lpstr>Sorry</vt:lpstr>
      <vt:lpstr>Good Job!</vt:lpstr>
      <vt:lpstr>The unnecessary, indiscriminate killing of a large number of human beings or animals is the definition for:</vt:lpstr>
      <vt:lpstr>Sorry</vt:lpstr>
      <vt:lpstr>Good Job!</vt:lpstr>
      <vt:lpstr>A burdensome charge, obligation, duty, or demand accurately defines:</vt:lpstr>
      <vt:lpstr>Sorry</vt:lpstr>
      <vt:lpstr>Good Job!</vt:lpstr>
      <vt:lpstr>Congratulations!</vt:lpstr>
      <vt:lpstr>Good Job</vt:lpstr>
      <vt:lpstr>Incorrect</vt:lpstr>
    </vt:vector>
  </TitlesOfParts>
  <Manager/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Quiz: Early US History</dc:title>
  <dc:subject/>
  <dc:creator>Sharon Woods</dc:creator>
  <cp:keywords/>
  <dc:description/>
  <cp:lastModifiedBy>Sharon Woods</cp:lastModifiedBy>
  <cp:revision>19</cp:revision>
  <dcterms:created xsi:type="dcterms:W3CDTF">2010-04-07T22:20:43Z</dcterms:created>
  <dcterms:modified xsi:type="dcterms:W3CDTF">2010-04-17T16:39:09Z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TC011408301033</vt:lpwstr>
  </property>
</Properties>
</file>